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8" r:id="rId4"/>
    <p:sldId id="261" r:id="rId5"/>
    <p:sldId id="262" r:id="rId6"/>
    <p:sldId id="278" r:id="rId7"/>
    <p:sldId id="260" r:id="rId8"/>
    <p:sldId id="273" r:id="rId9"/>
    <p:sldId id="265" r:id="rId10"/>
    <p:sldId id="272" r:id="rId11"/>
    <p:sldId id="267" r:id="rId12"/>
    <p:sldId id="263" r:id="rId13"/>
    <p:sldId id="264" r:id="rId14"/>
    <p:sldId id="268" r:id="rId15"/>
    <p:sldId id="274" r:id="rId16"/>
    <p:sldId id="271" r:id="rId17"/>
    <p:sldId id="270" r:id="rId18"/>
    <p:sldId id="266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E"/>
    <a:srgbClr val="BDCBD4"/>
    <a:srgbClr val="DDDBDC"/>
    <a:srgbClr val="393835"/>
    <a:srgbClr val="718190"/>
    <a:srgbClr val="373737"/>
    <a:srgbClr val="769BC8"/>
    <a:srgbClr val="DB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2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101" y="2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E08E-6A95-4B4D-AF22-9137957AF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02D9D-3E4E-448D-A5B3-EB2A132D8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0C091-9F7E-47E9-B3A6-50B1EAE8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C38D-BDC4-4286-8EFF-349BB722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861B3-4634-43FA-B791-F6E1F9FB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7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E40D-5E20-4771-A90E-6BD9D5AE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CFD3D-DAC2-489C-A5E0-0253D6102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A5597-1DA8-4E75-AD8D-48364425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8768-CB80-4301-BA98-A2DBF484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B3F6-AFE9-4251-ADE4-41EA7F5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6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EEA7E-7DF2-4B22-9E0D-E95336066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396B5-BC66-4990-BABD-9C337E2B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A0DD-16D9-4A54-8AB8-BDE49116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916A9-7EB4-404B-87DE-9F3F8E3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EF1A-6CAD-4172-9705-F692CC4E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9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0215-F21F-4182-A72A-CAB1022F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913F-EFCE-4C69-BB25-CE6067319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BC3E7-4CBB-4346-B99C-8A393CFE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7C00-B1CB-42AD-8527-062D8BAC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6ACC-7CB6-4A34-AE02-538E5B3A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64C7-A529-4A01-8B2B-A4506B37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71E57-DAB8-4E04-B62F-30E6CDF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C068-C8AD-4D73-8BB3-A12316F1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7F4DE-7F0A-4D12-9BFA-26FBA1B9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1F51-6C67-42DA-84F0-5A3C14B5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8FFF-86DC-44CC-A05A-9E66EB28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6840-C245-442B-82E8-91F22D816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F8048-98E8-46D3-9A2C-5A9343398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B3A3-9299-4A04-B389-8FE4241D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C6D5E-09BA-49A2-BD56-9BC606CA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A9B8-3C46-440D-A613-B6571BA3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54D-3936-40B7-BC67-B0FF5899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B36E-18A2-4F76-9471-5063D292D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64023-0B5D-427F-AC50-C7048C72B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75605-ACF1-4504-991A-F0BB8BB34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76042-9F39-4C9E-A1CD-7E16EAFDD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0F12A-86C8-4A6B-A008-E91F2F87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4CB9E-0C36-4482-BA16-DEFDF00A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46A9D-5A67-4B22-B112-250430D8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021C-8C2C-4C39-BA95-67C5EDBE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62725-D4B3-411B-A88D-D96A2246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8FB79-47CB-42F2-B185-024A87D4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96B49-4812-40B3-8C63-0C1460E2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D99AB-EE65-43C7-AC2A-0E7FA1F9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65E50-B3EE-4F92-ADE9-DCA9AB5C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A0B31-9F79-4D2A-BE1D-6B7EAB5A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7786-A590-4D44-918A-62ABE082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4602-5111-44BF-8112-AB58ED66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FE663-BD53-4777-B6A2-76C2C155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F335-8C25-4A0B-A457-3203D05F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24FA-F86C-4CF7-9105-D192C1BE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C5F3-291D-4C8C-8984-D6CED1FC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3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E3CE-A585-4D59-8AD5-0B2B82FB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610F8-AED1-4E66-AE6C-BED171865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FA57B-408D-4A3C-9FE8-B08EB1D43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A781-DA7E-48F6-8705-5B769783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34732-47E2-4685-BB0E-490866A3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9B3EE-A0C0-4D2E-AD46-57852077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CEBCB-F5CF-4A9A-9949-5D2B1C28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62E90-6CC1-4DEC-8EF4-F6D05DC1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8019-0C2D-4E90-AB16-75E704C8C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91A57-C271-47F3-8D08-C456CFAECBE8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679-A203-4217-A468-18FB17BAE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EEBF-1E40-4C97-A494-6E0348DB3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0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longvo00221/quan-ly-khach-sa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FC8484-BB2F-4CF3-ACF2-0CDC0E701EBC}"/>
              </a:ext>
            </a:extLst>
          </p:cNvPr>
          <p:cNvSpPr/>
          <p:nvPr/>
        </p:nvSpPr>
        <p:spPr>
          <a:xfrm>
            <a:off x="645160" y="431800"/>
            <a:ext cx="10901680" cy="599440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2BC17-35B7-4845-A856-A029D6A047AB}"/>
              </a:ext>
            </a:extLst>
          </p:cNvPr>
          <p:cNvSpPr/>
          <p:nvPr/>
        </p:nvSpPr>
        <p:spPr>
          <a:xfrm>
            <a:off x="802640" y="4043680"/>
            <a:ext cx="5090160" cy="141224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latin typeface="Roboto" pitchFamily="2" charset="0"/>
                <a:ea typeface="Roboto" pitchFamily="2" charset="0"/>
              </a:rPr>
              <a:t>PHẦN MỀM </a:t>
            </a:r>
          </a:p>
          <a:p>
            <a:r>
              <a:rPr lang="en-US" sz="3200" b="1">
                <a:latin typeface="Roboto" pitchFamily="2" charset="0"/>
                <a:ea typeface="Roboto" pitchFamily="2" charset="0"/>
              </a:rPr>
              <a:t>QUẢN LÝ HÓA Đ</a:t>
            </a:r>
            <a:r>
              <a:rPr lang="vi-VN" sz="3200" b="1">
                <a:latin typeface="Roboto" pitchFamily="2" charset="0"/>
                <a:ea typeface="Roboto" pitchFamily="2" charset="0"/>
              </a:rPr>
              <a:t>Ơ</a:t>
            </a:r>
            <a:r>
              <a:rPr lang="en-US" sz="3200" b="1">
                <a:latin typeface="Roboto" pitchFamily="2" charset="0"/>
                <a:ea typeface="Roboto" pitchFamily="2" charset="0"/>
              </a:rPr>
              <a:t>N </a:t>
            </a:r>
          </a:p>
          <a:p>
            <a:r>
              <a:rPr lang="en-US" sz="3200" b="1">
                <a:latin typeface="Roboto" pitchFamily="2" charset="0"/>
                <a:ea typeface="Roboto" pitchFamily="2" charset="0"/>
              </a:rPr>
              <a:t>KHÁCH SẠN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3229-9CCF-416D-93AA-12DD05CEB8ED}"/>
              </a:ext>
            </a:extLst>
          </p:cNvPr>
          <p:cNvSpPr/>
          <p:nvPr/>
        </p:nvSpPr>
        <p:spPr>
          <a:xfrm flipV="1">
            <a:off x="645160" y="5669279"/>
            <a:ext cx="24942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6784F6-2815-420E-8B0F-3468A375A16D}"/>
              </a:ext>
            </a:extLst>
          </p:cNvPr>
          <p:cNvSpPr/>
          <p:nvPr/>
        </p:nvSpPr>
        <p:spPr>
          <a:xfrm>
            <a:off x="9428480" y="792480"/>
            <a:ext cx="1747520" cy="70104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Roboto" pitchFamily="2" charset="0"/>
                <a:ea typeface="Roboto" pitchFamily="2" charset="0"/>
              </a:rPr>
              <a:t>NHÓM 3</a:t>
            </a:r>
          </a:p>
        </p:txBody>
      </p:sp>
    </p:spTree>
    <p:extLst>
      <p:ext uri="{BB962C8B-B14F-4D97-AF65-F5344CB8AC3E}">
        <p14:creationId xmlns:p14="http://schemas.microsoft.com/office/powerpoint/2010/main" val="2200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6F6D560-3CC2-4519-82C0-773B89CA0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" y="1916299"/>
            <a:ext cx="12002540" cy="30254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95806-C965-4AF8-83ED-69E9C8FB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4980"/>
            <a:ext cx="12192000" cy="24280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23EFC9-C813-4803-A8DF-4BD9CCBF7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12225"/>
            <a:ext cx="12192000" cy="2833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5E6A1-9047-4764-BE30-747E13054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55721"/>
            <a:ext cx="12192000" cy="3146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EAD47E-2350-4D3D-BCF8-19604CC670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05314"/>
            <a:ext cx="12192000" cy="32473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F90912-A425-406A-B8D2-2485DB4C48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2039273"/>
            <a:ext cx="12192000" cy="27794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F3B6F7-D3DC-4AEA-A3DC-692AC47335BB}"/>
              </a:ext>
            </a:extLst>
          </p:cNvPr>
          <p:cNvSpPr/>
          <p:nvPr/>
        </p:nvSpPr>
        <p:spPr>
          <a:xfrm>
            <a:off x="5056561" y="3058160"/>
            <a:ext cx="2078877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HOẠT ĐỘNG</a:t>
            </a:r>
          </a:p>
        </p:txBody>
      </p:sp>
    </p:spTree>
    <p:extLst>
      <p:ext uri="{BB962C8B-B14F-4D97-AF65-F5344CB8AC3E}">
        <p14:creationId xmlns:p14="http://schemas.microsoft.com/office/powerpoint/2010/main" val="224574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C0C82-C720-4DFA-A391-640F2F25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171167"/>
            <a:ext cx="9068586" cy="65156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11E6D-1409-405D-9F58-20779635D7AF}"/>
              </a:ext>
            </a:extLst>
          </p:cNvPr>
          <p:cNvSpPr/>
          <p:nvPr/>
        </p:nvSpPr>
        <p:spPr>
          <a:xfrm>
            <a:off x="5052060" y="3058160"/>
            <a:ext cx="208788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229824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BE211BB-E47E-493E-B12F-9823B5F59C83}"/>
              </a:ext>
            </a:extLst>
          </p:cNvPr>
          <p:cNvCxnSpPr>
            <a:cxnSpLocks/>
          </p:cNvCxnSpPr>
          <p:nvPr/>
        </p:nvCxnSpPr>
        <p:spPr>
          <a:xfrm>
            <a:off x="2736798" y="2645163"/>
            <a:ext cx="3205038" cy="517963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5D4B9-3C7C-484A-97FD-B9BDBA5D6AF0}"/>
              </a:ext>
            </a:extLst>
          </p:cNvPr>
          <p:cNvCxnSpPr>
            <a:cxnSpLocks/>
          </p:cNvCxnSpPr>
          <p:nvPr/>
        </p:nvCxnSpPr>
        <p:spPr>
          <a:xfrm flipH="1">
            <a:off x="6654676" y="2205673"/>
            <a:ext cx="2929162" cy="878980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BC3359-D696-49B1-A572-7DECF8682C2F}"/>
              </a:ext>
            </a:extLst>
          </p:cNvPr>
          <p:cNvCxnSpPr>
            <a:cxnSpLocks/>
          </p:cNvCxnSpPr>
          <p:nvPr/>
        </p:nvCxnSpPr>
        <p:spPr>
          <a:xfrm flipV="1">
            <a:off x="3579501" y="3499338"/>
            <a:ext cx="1991948" cy="1474038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F46623-84B0-4E9F-AC9F-4525FBD86CF1}"/>
              </a:ext>
            </a:extLst>
          </p:cNvPr>
          <p:cNvCxnSpPr>
            <a:cxnSpLocks/>
          </p:cNvCxnSpPr>
          <p:nvPr/>
        </p:nvCxnSpPr>
        <p:spPr>
          <a:xfrm flipH="1" flipV="1">
            <a:off x="6322006" y="3926308"/>
            <a:ext cx="200472" cy="1204440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FDD105-8910-4D76-8826-8E5CE5DE8AD7}"/>
              </a:ext>
            </a:extLst>
          </p:cNvPr>
          <p:cNvCxnSpPr>
            <a:cxnSpLocks/>
          </p:cNvCxnSpPr>
          <p:nvPr/>
        </p:nvCxnSpPr>
        <p:spPr>
          <a:xfrm flipH="1" flipV="1">
            <a:off x="6654676" y="3250212"/>
            <a:ext cx="2107359" cy="993382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4A59DB-DF65-4174-9A9B-DDA7DE10B09C}"/>
              </a:ext>
            </a:extLst>
          </p:cNvPr>
          <p:cNvCxnSpPr>
            <a:cxnSpLocks/>
          </p:cNvCxnSpPr>
          <p:nvPr/>
        </p:nvCxnSpPr>
        <p:spPr>
          <a:xfrm flipH="1">
            <a:off x="6499574" y="1188183"/>
            <a:ext cx="968963" cy="1490513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3581C-15E6-4E95-9ED0-227B165A2DBB}"/>
              </a:ext>
            </a:extLst>
          </p:cNvPr>
          <p:cNvCxnSpPr>
            <a:cxnSpLocks/>
          </p:cNvCxnSpPr>
          <p:nvPr/>
        </p:nvCxnSpPr>
        <p:spPr>
          <a:xfrm>
            <a:off x="4762190" y="1470883"/>
            <a:ext cx="883596" cy="1438574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3F360B-22F5-467E-8CD4-4B3339F89AC9}"/>
              </a:ext>
            </a:extLst>
          </p:cNvPr>
          <p:cNvSpPr/>
          <p:nvPr/>
        </p:nvSpPr>
        <p:spPr>
          <a:xfrm>
            <a:off x="4978400" y="2213891"/>
            <a:ext cx="2235200" cy="2072640"/>
          </a:xfrm>
          <a:prstGeom prst="ellipse">
            <a:avLst/>
          </a:prstGeom>
          <a:solidFill>
            <a:srgbClr val="BDCBD4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THIẾT KẾ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B834C2-5C93-49E9-A687-B3769C31AC27}"/>
              </a:ext>
            </a:extLst>
          </p:cNvPr>
          <p:cNvSpPr/>
          <p:nvPr/>
        </p:nvSpPr>
        <p:spPr>
          <a:xfrm>
            <a:off x="6842428" y="317515"/>
            <a:ext cx="1634999" cy="1490419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CLASS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E4A30A-40B7-4AF1-827A-11E33C86C8A1}"/>
              </a:ext>
            </a:extLst>
          </p:cNvPr>
          <p:cNvSpPr/>
          <p:nvPr/>
        </p:nvSpPr>
        <p:spPr>
          <a:xfrm>
            <a:off x="3429965" y="250410"/>
            <a:ext cx="2538180" cy="2135249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393835"/>
                </a:solidFill>
                <a:latin typeface="Roboto" pitchFamily="2" charset="0"/>
                <a:ea typeface="Roboto" pitchFamily="2" charset="0"/>
              </a:rPr>
              <a:t>GIAO DIỆN ĐỒ HỌA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39ECA3-370F-459F-A5B9-9F9C8E2AA26E}"/>
              </a:ext>
            </a:extLst>
          </p:cNvPr>
          <p:cNvSpPr/>
          <p:nvPr/>
        </p:nvSpPr>
        <p:spPr>
          <a:xfrm>
            <a:off x="2628472" y="4165951"/>
            <a:ext cx="2070583" cy="1929595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THÀNH PHẦN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06E4A-E468-46DB-B00D-7EB77797CB37}"/>
              </a:ext>
            </a:extLst>
          </p:cNvPr>
          <p:cNvSpPr/>
          <p:nvPr/>
        </p:nvSpPr>
        <p:spPr>
          <a:xfrm>
            <a:off x="8338530" y="3583500"/>
            <a:ext cx="2590925" cy="2072639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Deployment</a:t>
            </a:r>
            <a:endParaRPr lang="en-US" sz="3200" b="1">
              <a:solidFill>
                <a:srgbClr val="DDDBD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5CFBB55-6FE2-42E7-AB7D-3EB755CE5ABF}"/>
              </a:ext>
            </a:extLst>
          </p:cNvPr>
          <p:cNvSpPr/>
          <p:nvPr/>
        </p:nvSpPr>
        <p:spPr>
          <a:xfrm>
            <a:off x="5735886" y="4737102"/>
            <a:ext cx="1837580" cy="1631952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TRẠNG THÁI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3D9D6AA-27F5-45DF-9E17-E04C3CD7B493}"/>
              </a:ext>
            </a:extLst>
          </p:cNvPr>
          <p:cNvSpPr/>
          <p:nvPr/>
        </p:nvSpPr>
        <p:spPr>
          <a:xfrm>
            <a:off x="8477427" y="1040914"/>
            <a:ext cx="2590925" cy="2072640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393835"/>
                </a:solidFill>
                <a:latin typeface="Roboto" pitchFamily="2" charset="0"/>
                <a:ea typeface="Roboto" pitchFamily="2" charset="0"/>
              </a:rPr>
              <a:t>KIẾN TRÚC PHẦN MỀM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0FB22C-8262-4FA9-B140-E49260F5E3B0}"/>
              </a:ext>
            </a:extLst>
          </p:cNvPr>
          <p:cNvSpPr/>
          <p:nvPr/>
        </p:nvSpPr>
        <p:spPr>
          <a:xfrm>
            <a:off x="1500398" y="1873637"/>
            <a:ext cx="1573524" cy="1439671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TUẦN T</a:t>
            </a:r>
            <a:r>
              <a:rPr lang="vi-VN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̣</a:t>
            </a:r>
          </a:p>
        </p:txBody>
      </p:sp>
    </p:spTree>
    <p:extLst>
      <p:ext uri="{BB962C8B-B14F-4D97-AF65-F5344CB8AC3E}">
        <p14:creationId xmlns:p14="http://schemas.microsoft.com/office/powerpoint/2010/main" val="37272909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05B262-9F46-415A-AFD0-AC9CA42D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1" y="475994"/>
            <a:ext cx="6424217" cy="5906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D36B1-A7C1-4658-B2F9-275B0DF9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17"/>
            <a:ext cx="12192000" cy="5999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E2C54A-88AA-4639-8E3A-94C50839F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97840"/>
            <a:ext cx="11712955" cy="6462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53AD78-D52B-4067-865E-F5B6A8908DD8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60980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FFAF-0FD5-4D6D-BB1F-4FE122BD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346443"/>
            <a:ext cx="6927180" cy="6165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0B154C-CC78-4E7C-8E09-44AF37EDCA2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KIẾN TRÚC PHẦN MỀM</a:t>
            </a:r>
          </a:p>
        </p:txBody>
      </p:sp>
    </p:spTree>
    <p:extLst>
      <p:ext uri="{BB962C8B-B14F-4D97-AF65-F5344CB8AC3E}">
        <p14:creationId xmlns:p14="http://schemas.microsoft.com/office/powerpoint/2010/main" val="289568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EA0E6-59DE-4294-A497-DAF99CF8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2"/>
            <a:ext cx="12192000" cy="520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7D74BF-7E5D-48D2-80EC-FCF28B23BA2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THÀNH PHẦN</a:t>
            </a:r>
          </a:p>
        </p:txBody>
      </p:sp>
    </p:spTree>
    <p:extLst>
      <p:ext uri="{BB962C8B-B14F-4D97-AF65-F5344CB8AC3E}">
        <p14:creationId xmlns:p14="http://schemas.microsoft.com/office/powerpoint/2010/main" val="3999869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50DFAB-82D9-4E22-86C7-2B66F9D4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31" y="0"/>
            <a:ext cx="552373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20503-246E-401C-AB5D-FBCD15A9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20" y="0"/>
            <a:ext cx="6278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9193D-DECE-4131-AD5A-2E31D9EA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93" y="182598"/>
            <a:ext cx="9152413" cy="649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FEAC4-4844-4423-B7C7-ADA79D909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23" y="0"/>
            <a:ext cx="564315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69E3E-F995-4389-A206-7398748AB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07" y="0"/>
            <a:ext cx="717158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AEF71-6C45-4864-B537-E4BAA9037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062" y="0"/>
            <a:ext cx="64598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FFFC7-3548-4AE0-BC12-CB0B0CB4A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824" y="0"/>
            <a:ext cx="51563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AC0330-2886-445C-8926-F348BDD4DAB1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TỰ</a:t>
            </a:r>
          </a:p>
        </p:txBody>
      </p:sp>
    </p:spTree>
    <p:extLst>
      <p:ext uri="{BB962C8B-B14F-4D97-AF65-F5344CB8AC3E}">
        <p14:creationId xmlns:p14="http://schemas.microsoft.com/office/powerpoint/2010/main" val="3732445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248618-456F-4FFF-8824-02EED350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15" y="331013"/>
            <a:ext cx="8840966" cy="6031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660FB-74B4-413F-A1DE-57AC2315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17" y="349771"/>
            <a:ext cx="8840966" cy="6015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F0C3D-51FA-489B-B123-18619B0C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16" y="383978"/>
            <a:ext cx="8840967" cy="603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A12C9-0E84-4EB6-B4CA-485F953BC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517" y="436944"/>
            <a:ext cx="8840966" cy="59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39E79-DD5F-440C-A836-9D184A845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17" y="436944"/>
            <a:ext cx="8840966" cy="5984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26A0F-8CC3-438D-BBB4-F06BFF932FD6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THIẾT KẾ GIAO DIỆN</a:t>
            </a:r>
          </a:p>
        </p:txBody>
      </p:sp>
    </p:spTree>
    <p:extLst>
      <p:ext uri="{BB962C8B-B14F-4D97-AF65-F5344CB8AC3E}">
        <p14:creationId xmlns:p14="http://schemas.microsoft.com/office/powerpoint/2010/main" val="3229427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D21-A234-4DD9-BC8F-605CC787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559"/>
            <a:ext cx="12192000" cy="323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09363-49BB-4388-8CCB-BAB81FC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365"/>
            <a:ext cx="12192000" cy="348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65088-1066-4EA4-93EE-DCD07C6D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26223D-6D95-46C6-BBB0-4F9B7EB6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9792"/>
            <a:ext cx="12192000" cy="429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7647F-0D2B-4323-ABF5-0805267CC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398" y="1569559"/>
            <a:ext cx="9739204" cy="3718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66D1C-1BC8-4AD1-B7D3-0DC79A5F1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8370"/>
            <a:ext cx="12192000" cy="5361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18909-FF68-43D2-853B-D4923FBD4312}"/>
              </a:ext>
            </a:extLst>
          </p:cNvPr>
          <p:cNvSpPr/>
          <p:nvPr/>
        </p:nvSpPr>
        <p:spPr>
          <a:xfrm>
            <a:off x="5052060" y="3058160"/>
            <a:ext cx="208788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TRẠNG THÁI</a:t>
            </a:r>
          </a:p>
        </p:txBody>
      </p:sp>
    </p:spTree>
    <p:extLst>
      <p:ext uri="{BB962C8B-B14F-4D97-AF65-F5344CB8AC3E}">
        <p14:creationId xmlns:p14="http://schemas.microsoft.com/office/powerpoint/2010/main" val="298874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4A078-B000-4DF9-B461-B8F3B8B4B2B1}"/>
              </a:ext>
            </a:extLst>
          </p:cNvPr>
          <p:cNvSpPr/>
          <p:nvPr/>
        </p:nvSpPr>
        <p:spPr>
          <a:xfrm>
            <a:off x="5238750" y="3046534"/>
            <a:ext cx="1714500" cy="764931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REVIEW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55EDD-B83C-4C42-96E3-9A54AACCC65B}"/>
              </a:ext>
            </a:extLst>
          </p:cNvPr>
          <p:cNvCxnSpPr/>
          <p:nvPr/>
        </p:nvCxnSpPr>
        <p:spPr>
          <a:xfrm>
            <a:off x="5128846" y="3776296"/>
            <a:ext cx="193430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0658F3-0BA3-424B-8AA5-AB1AA98806E2}"/>
              </a:ext>
            </a:extLst>
          </p:cNvPr>
          <p:cNvSpPr/>
          <p:nvPr/>
        </p:nvSpPr>
        <p:spPr>
          <a:xfrm>
            <a:off x="0" y="0"/>
            <a:ext cx="4296697" cy="6858000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C3596-C6F4-467E-ABBF-CC070DF3A905}"/>
              </a:ext>
            </a:extLst>
          </p:cNvPr>
          <p:cNvSpPr/>
          <p:nvPr/>
        </p:nvSpPr>
        <p:spPr>
          <a:xfrm>
            <a:off x="422787" y="1300316"/>
            <a:ext cx="2556387" cy="4257367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PHÂN CÔNG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9A6B30-0AD1-4A35-94AB-4A7F320D94E1}"/>
              </a:ext>
            </a:extLst>
          </p:cNvPr>
          <p:cNvCxnSpPr>
            <a:cxnSpLocks/>
          </p:cNvCxnSpPr>
          <p:nvPr/>
        </p:nvCxnSpPr>
        <p:spPr>
          <a:xfrm>
            <a:off x="3569110" y="855406"/>
            <a:ext cx="3038167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C53C1-6A18-4819-BF79-6B75571F0B1D}"/>
              </a:ext>
            </a:extLst>
          </p:cNvPr>
          <p:cNvCxnSpPr>
            <a:cxnSpLocks/>
          </p:cNvCxnSpPr>
          <p:nvPr/>
        </p:nvCxnSpPr>
        <p:spPr>
          <a:xfrm>
            <a:off x="3569110" y="1946787"/>
            <a:ext cx="3038167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E7C7EF-842A-4C63-9AEE-98BA7453DAA9}"/>
              </a:ext>
            </a:extLst>
          </p:cNvPr>
          <p:cNvCxnSpPr>
            <a:cxnSpLocks/>
          </p:cNvCxnSpPr>
          <p:nvPr/>
        </p:nvCxnSpPr>
        <p:spPr>
          <a:xfrm>
            <a:off x="3569110" y="3028335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B03B31-2227-44DB-97F4-BA259A56C3B0}"/>
              </a:ext>
            </a:extLst>
          </p:cNvPr>
          <p:cNvCxnSpPr>
            <a:cxnSpLocks/>
          </p:cNvCxnSpPr>
          <p:nvPr/>
        </p:nvCxnSpPr>
        <p:spPr>
          <a:xfrm>
            <a:off x="3569110" y="4090219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BEFAD-0B6E-47CC-8846-A2B34A7D03B2}"/>
              </a:ext>
            </a:extLst>
          </p:cNvPr>
          <p:cNvCxnSpPr>
            <a:cxnSpLocks/>
          </p:cNvCxnSpPr>
          <p:nvPr/>
        </p:nvCxnSpPr>
        <p:spPr>
          <a:xfrm>
            <a:off x="3569110" y="5309419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02A9AF-7515-49E3-B666-19AAF379A07D}"/>
              </a:ext>
            </a:extLst>
          </p:cNvPr>
          <p:cNvSpPr/>
          <p:nvPr/>
        </p:nvSpPr>
        <p:spPr>
          <a:xfrm>
            <a:off x="6774426" y="476867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Tầng Presentation, phần Thiết kế, Thu thập yêu cầu, setup quản lý github</a:t>
            </a:r>
            <a:endParaRPr lang="en-US" sz="20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672C68-6696-4635-8549-EC81265A0CF8}"/>
              </a:ext>
            </a:extLst>
          </p:cNvPr>
          <p:cNvSpPr/>
          <p:nvPr/>
        </p:nvSpPr>
        <p:spPr>
          <a:xfrm>
            <a:off x="4247536" y="46213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Võ Nguyễn Bảo Long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E6EFE9-A3C2-48B7-B3F5-4FD65744D32A}"/>
              </a:ext>
            </a:extLst>
          </p:cNvPr>
          <p:cNvSpPr/>
          <p:nvPr/>
        </p:nvSpPr>
        <p:spPr>
          <a:xfrm>
            <a:off x="4247536" y="148467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Phan Quốc Hùng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BC9056-1E85-4B60-8978-47B8BAD078DE}"/>
              </a:ext>
            </a:extLst>
          </p:cNvPr>
          <p:cNvSpPr/>
          <p:nvPr/>
        </p:nvSpPr>
        <p:spPr>
          <a:xfrm>
            <a:off x="4247536" y="2566219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Cao Thành Đạt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AC626F-7EF4-4D59-9AEE-00A8E63162BC}"/>
              </a:ext>
            </a:extLst>
          </p:cNvPr>
          <p:cNvSpPr/>
          <p:nvPr/>
        </p:nvSpPr>
        <p:spPr>
          <a:xfrm>
            <a:off x="4247536" y="362810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Vũ Minh Quân</a:t>
            </a:r>
            <a:endParaRPr lang="en-US" sz="28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D1A7C5-5305-4ECB-90A6-17909888F53E}"/>
              </a:ext>
            </a:extLst>
          </p:cNvPr>
          <p:cNvSpPr/>
          <p:nvPr/>
        </p:nvSpPr>
        <p:spPr>
          <a:xfrm>
            <a:off x="4247536" y="4847301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Lại Minh Nhựt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AE00C5-700B-40E3-9AFF-D8ADB577AD8E}"/>
              </a:ext>
            </a:extLst>
          </p:cNvPr>
          <p:cNvSpPr/>
          <p:nvPr/>
        </p:nvSpPr>
        <p:spPr>
          <a:xfrm>
            <a:off x="6774425" y="1568248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Presistence, Cơ sở dữ liệu, Thu thập yêu cầu, setup Docker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36C7C0-2ECC-42EB-8BE2-1ACDCBA1B984}"/>
              </a:ext>
            </a:extLst>
          </p:cNvPr>
          <p:cNvSpPr/>
          <p:nvPr/>
        </p:nvSpPr>
        <p:spPr>
          <a:xfrm>
            <a:off x="6774422" y="2566219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Presentation, phần Thiết kế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FF749-990B-424D-921A-CBD2E26BA74A}"/>
              </a:ext>
            </a:extLst>
          </p:cNvPr>
          <p:cNvSpPr/>
          <p:nvPr/>
        </p:nvSpPr>
        <p:spPr>
          <a:xfrm>
            <a:off x="6774423" y="3628102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Domain, Phân tích yêu cầu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AE183E-151C-4BBA-9E7E-AC047873504E}"/>
              </a:ext>
            </a:extLst>
          </p:cNvPr>
          <p:cNvSpPr/>
          <p:nvPr/>
        </p:nvSpPr>
        <p:spPr>
          <a:xfrm>
            <a:off x="6774422" y="4800605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Domain, Phân tích yêu cầu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6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84627-EA14-4D6D-BF4D-B75C700A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A3B36-2D22-456A-8FB1-A43B7D6A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994A-9D27-44ED-A602-311B0E60F3B6}"/>
              </a:ext>
            </a:extLst>
          </p:cNvPr>
          <p:cNvSpPr/>
          <p:nvPr/>
        </p:nvSpPr>
        <p:spPr>
          <a:xfrm>
            <a:off x="5368966" y="3058160"/>
            <a:ext cx="1454068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38401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8AA5DC-1AA4-4117-B364-02538B4E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F3D19-73B2-405F-BFA6-66A18CBC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061A2-CF31-443D-8A65-A621D7F45A29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241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E8C7D6-C5CB-47A0-9CA4-16F26FE3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E99631-9F20-494F-B4A9-A06D76E9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B32BC-5B8A-464D-B004-FBAF4CDF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9006E-A1BB-4D80-840A-AF63665FEA70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6833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06A4A-3E42-4287-85EE-3CC0C699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F3693D-72CD-4D23-99BD-F8C0B5922BEA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TÌM KIẾM</a:t>
            </a:r>
          </a:p>
        </p:txBody>
      </p:sp>
    </p:spTree>
    <p:extLst>
      <p:ext uri="{BB962C8B-B14F-4D97-AF65-F5344CB8AC3E}">
        <p14:creationId xmlns:p14="http://schemas.microsoft.com/office/powerpoint/2010/main" val="14829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D96224-CDA0-4E31-8DE3-5CABCDEE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96E6C-5314-4F65-8FC0-1C74BF744336}"/>
              </a:ext>
            </a:extLst>
          </p:cNvPr>
          <p:cNvSpPr/>
          <p:nvPr/>
        </p:nvSpPr>
        <p:spPr>
          <a:xfrm>
            <a:off x="4281815" y="2949038"/>
            <a:ext cx="3628369" cy="959925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ĐẾM SỐ LƯỢNG TỪNG LOẠI HÓA ĐƠN</a:t>
            </a:r>
            <a:endParaRPr lang="en-US" sz="24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9D1EB-7D3C-43A9-B49F-478B23D5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B535ED-EC87-4598-AA3D-F0E250C35935}"/>
              </a:ext>
            </a:extLst>
          </p:cNvPr>
          <p:cNvSpPr/>
          <p:nvPr/>
        </p:nvSpPr>
        <p:spPr>
          <a:xfrm>
            <a:off x="3928837" y="2979811"/>
            <a:ext cx="4334326" cy="898378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TÍNH TRUNG BÌNH THÀNH TIỀN THEO THÁNG</a:t>
            </a:r>
          </a:p>
        </p:txBody>
      </p:sp>
    </p:spTree>
    <p:extLst>
      <p:ext uri="{BB962C8B-B14F-4D97-AF65-F5344CB8AC3E}">
        <p14:creationId xmlns:p14="http://schemas.microsoft.com/office/powerpoint/2010/main" val="44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2B655-1414-4855-A482-DEC613BA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6D184-08BF-4FDC-8FB4-F00DCAE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6958E9-8255-4859-AAE8-21A4ED012A49}"/>
              </a:ext>
            </a:extLst>
          </p:cNvPr>
          <p:cNvSpPr/>
          <p:nvPr/>
        </p:nvSpPr>
        <p:spPr>
          <a:xfrm>
            <a:off x="5176223" y="3058160"/>
            <a:ext cx="18395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395803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D0B5B-1013-46EE-AB29-4DC0092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C49B1-F8D2-4241-9021-42B19734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7D8FE6-810E-464A-A6DB-AE5FFBE9F99D}"/>
              </a:ext>
            </a:extLst>
          </p:cNvPr>
          <p:cNvSpPr/>
          <p:nvPr/>
        </p:nvSpPr>
        <p:spPr>
          <a:xfrm>
            <a:off x="5176223" y="3058160"/>
            <a:ext cx="18395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REDO</a:t>
            </a:r>
          </a:p>
        </p:txBody>
      </p:sp>
    </p:spTree>
    <p:extLst>
      <p:ext uri="{BB962C8B-B14F-4D97-AF65-F5344CB8AC3E}">
        <p14:creationId xmlns:p14="http://schemas.microsoft.com/office/powerpoint/2010/main" val="42104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47BD22-AAF1-47B3-9F59-BFFC43B7529D}"/>
              </a:ext>
            </a:extLst>
          </p:cNvPr>
          <p:cNvSpPr/>
          <p:nvPr/>
        </p:nvSpPr>
        <p:spPr>
          <a:xfrm>
            <a:off x="3667760" y="2987040"/>
            <a:ext cx="4856480" cy="88392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THANK FOR WATCHING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54713C-4F27-4276-B0BD-B5264275597C}"/>
              </a:ext>
            </a:extLst>
          </p:cNvPr>
          <p:cNvCxnSpPr>
            <a:cxnSpLocks/>
          </p:cNvCxnSpPr>
          <p:nvPr/>
        </p:nvCxnSpPr>
        <p:spPr>
          <a:xfrm>
            <a:off x="4673600" y="3860800"/>
            <a:ext cx="2844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1BDC94-FA69-4B86-833F-C622FAF33038}"/>
              </a:ext>
            </a:extLst>
          </p:cNvPr>
          <p:cNvSpPr/>
          <p:nvPr/>
        </p:nvSpPr>
        <p:spPr>
          <a:xfrm>
            <a:off x="0" y="3883742"/>
            <a:ext cx="3313469" cy="2974258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AA550-D7F3-4A57-A390-E289DBF92208}"/>
              </a:ext>
            </a:extLst>
          </p:cNvPr>
          <p:cNvSpPr/>
          <p:nvPr/>
        </p:nvSpPr>
        <p:spPr>
          <a:xfrm>
            <a:off x="287593" y="0"/>
            <a:ext cx="3810001" cy="4670323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D1FD3-C57D-4668-8A3A-738B1AD5B1B6}"/>
              </a:ext>
            </a:extLst>
          </p:cNvPr>
          <p:cNvSpPr/>
          <p:nvPr/>
        </p:nvSpPr>
        <p:spPr>
          <a:xfrm>
            <a:off x="4176252" y="282680"/>
            <a:ext cx="5437238" cy="1111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NHỮNG MẪU VÀ </a:t>
            </a:r>
          </a:p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CÔNG NGHỆ Đ</a:t>
            </a:r>
            <a:r>
              <a:rPr lang="vi-VN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ỢC ÁP DỤNG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0FE9E-7049-4FDA-AAA1-E082BA64C64E}"/>
              </a:ext>
            </a:extLst>
          </p:cNvPr>
          <p:cNvCxnSpPr>
            <a:endCxn id="6" idx="2"/>
          </p:cNvCxnSpPr>
          <p:nvPr/>
        </p:nvCxnSpPr>
        <p:spPr>
          <a:xfrm>
            <a:off x="3291348" y="1393725"/>
            <a:ext cx="3603523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22E300E-0D86-46C7-84D5-B2DCE713CBEB}"/>
              </a:ext>
            </a:extLst>
          </p:cNvPr>
          <p:cNvSpPr/>
          <p:nvPr/>
        </p:nvSpPr>
        <p:spPr>
          <a:xfrm>
            <a:off x="5245509" y="2077073"/>
            <a:ext cx="2625214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Memento Pattern (Mẫu Memento)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8E372-7735-422A-81D3-3D5D8D375B84}"/>
              </a:ext>
            </a:extLst>
          </p:cNvPr>
          <p:cNvSpPr/>
          <p:nvPr/>
        </p:nvSpPr>
        <p:spPr>
          <a:xfrm>
            <a:off x="8421329" y="2077073"/>
            <a:ext cx="2625214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Observer Pattern (Mẫu Observer)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2EF45-8B3E-4A50-A467-6BB48CEAD990}"/>
              </a:ext>
            </a:extLst>
          </p:cNvPr>
          <p:cNvSpPr/>
          <p:nvPr/>
        </p:nvSpPr>
        <p:spPr>
          <a:xfrm>
            <a:off x="5100483" y="4594121"/>
            <a:ext cx="2915265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Command Pattern (Mẫu Command)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0B447-ACD2-4A16-9271-8E901AFB7056}"/>
              </a:ext>
            </a:extLst>
          </p:cNvPr>
          <p:cNvSpPr/>
          <p:nvPr/>
        </p:nvSpPr>
        <p:spPr>
          <a:xfrm>
            <a:off x="8276303" y="4594121"/>
            <a:ext cx="2915265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Three Layer Pattern (Mẫu Ba Lớp)</a:t>
            </a:r>
            <a:endParaRPr lang="en-US" sz="40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763E1F-605C-41C0-857E-D5B363745F22}"/>
              </a:ext>
            </a:extLst>
          </p:cNvPr>
          <p:cNvSpPr/>
          <p:nvPr/>
        </p:nvSpPr>
        <p:spPr>
          <a:xfrm>
            <a:off x="6515099" y="3335597"/>
            <a:ext cx="3522407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MVC Pattern (Mẫu MVC - Model-View-Controller)</a:t>
            </a:r>
            <a:endParaRPr lang="en-US" sz="40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89B70-7A82-4E69-A60D-283E4486ABCF}"/>
              </a:ext>
            </a:extLst>
          </p:cNvPr>
          <p:cNvSpPr/>
          <p:nvPr/>
        </p:nvSpPr>
        <p:spPr>
          <a:xfrm>
            <a:off x="5002165" y="3672349"/>
            <a:ext cx="816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GIT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A3E066-7D92-4315-90C2-C63F4C9C669F}"/>
              </a:ext>
            </a:extLst>
          </p:cNvPr>
          <p:cNvSpPr/>
          <p:nvPr/>
        </p:nvSpPr>
        <p:spPr>
          <a:xfrm>
            <a:off x="7054647" y="3672349"/>
            <a:ext cx="1578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DOCKER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E60E39-DE07-4A07-B2A8-9F669209812B}"/>
              </a:ext>
            </a:extLst>
          </p:cNvPr>
          <p:cNvSpPr/>
          <p:nvPr/>
        </p:nvSpPr>
        <p:spPr>
          <a:xfrm>
            <a:off x="9549584" y="3615178"/>
            <a:ext cx="1578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MY SQL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E775F-79B5-490D-B901-32659E43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92" y="2706175"/>
            <a:ext cx="629422" cy="629422"/>
          </a:xfrm>
          <a:prstGeom prst="rect">
            <a:avLst/>
          </a:prstGeom>
        </p:spPr>
      </p:pic>
      <p:pic>
        <p:nvPicPr>
          <p:cNvPr id="1026" name="Picture 2" descr="Docker Logo, symbol, meaning, history, PNG, brand">
            <a:extLst>
              <a:ext uri="{FF2B5EF4-FFF2-40B4-BE49-F238E27FC236}">
                <a16:creationId xmlns:a16="http://schemas.microsoft.com/office/drawing/2014/main" id="{927E16DF-2651-4159-87CF-F1A27B26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02" y="2392927"/>
            <a:ext cx="1539679" cy="11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là gì? Tầm quan trọng của MySQL server">
            <a:extLst>
              <a:ext uri="{FF2B5EF4-FFF2-40B4-BE49-F238E27FC236}">
                <a16:creationId xmlns:a16="http://schemas.microsoft.com/office/drawing/2014/main" id="{A87F07DE-CE55-412B-A071-59E714BC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935" y="2555155"/>
            <a:ext cx="1207477" cy="6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3878F-2435-4B6A-A77F-E74984912B32}"/>
              </a:ext>
            </a:extLst>
          </p:cNvPr>
          <p:cNvSpPr/>
          <p:nvPr/>
        </p:nvSpPr>
        <p:spPr>
          <a:xfrm>
            <a:off x="5651088" y="5428620"/>
            <a:ext cx="15313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GIT HUB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57E7C-F2A2-45D6-8F7E-651DF7B49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708" y="4504220"/>
            <a:ext cx="666135" cy="666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7322E4-C7A4-4424-9DF4-B6E093476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245" y="4503175"/>
            <a:ext cx="759543" cy="7595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B1AA04-EAA0-45E4-A5BB-6B1C6BB58BA1}"/>
              </a:ext>
            </a:extLst>
          </p:cNvPr>
          <p:cNvSpPr/>
          <p:nvPr/>
        </p:nvSpPr>
        <p:spPr>
          <a:xfrm>
            <a:off x="8421328" y="5469218"/>
            <a:ext cx="15313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DRAW.IO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2E5A55-BF4B-4AB6-95B9-99A026BF3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93" y="-97098"/>
            <a:ext cx="1147916" cy="114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83194-C5FC-4054-9308-D4D8E1B7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716029"/>
            <a:ext cx="7637207" cy="42619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A77677-40C3-40B9-87BF-13BF1950292F}"/>
              </a:ext>
            </a:extLst>
          </p:cNvPr>
          <p:cNvSpPr/>
          <p:nvPr/>
        </p:nvSpPr>
        <p:spPr>
          <a:xfrm>
            <a:off x="269155" y="2236750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https://github.com/longvo00221/quan-ly-khach-san</a:t>
            </a:r>
            <a:endParaRPr lang="en-US" sz="24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19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D5548F2-E183-4292-B114-1989955BEC0D}"/>
              </a:ext>
            </a:extLst>
          </p:cNvPr>
          <p:cNvSpPr/>
          <p:nvPr/>
        </p:nvSpPr>
        <p:spPr>
          <a:xfrm>
            <a:off x="3520142" y="-54385"/>
            <a:ext cx="10129428" cy="7315201"/>
          </a:xfrm>
          <a:custGeom>
            <a:avLst/>
            <a:gdLst>
              <a:gd name="connsiteX0" fmla="*/ 2491451 w 10129428"/>
              <a:gd name="connsiteY0" fmla="*/ 0 h 7315201"/>
              <a:gd name="connsiteX1" fmla="*/ 10129428 w 10129428"/>
              <a:gd name="connsiteY1" fmla="*/ 0 h 7315201"/>
              <a:gd name="connsiteX2" fmla="*/ 7637978 w 10129428"/>
              <a:gd name="connsiteY2" fmla="*/ 7315201 h 7315201"/>
              <a:gd name="connsiteX3" fmla="*/ 0 w 10129428"/>
              <a:gd name="connsiteY3" fmla="*/ 7315201 h 7315201"/>
              <a:gd name="connsiteX4" fmla="*/ 343774 w 10129428"/>
              <a:gd name="connsiteY4" fmla="*/ 6305839 h 7315201"/>
              <a:gd name="connsiteX5" fmla="*/ 363265 w 10129428"/>
              <a:gd name="connsiteY5" fmla="*/ 6320419 h 7315201"/>
              <a:gd name="connsiteX6" fmla="*/ 1418660 w 10129428"/>
              <a:gd name="connsiteY6" fmla="*/ 6642946 h 7315201"/>
              <a:gd name="connsiteX7" fmla="*/ 3306295 w 10129428"/>
              <a:gd name="connsiteY7" fmla="*/ 4754440 h 7315201"/>
              <a:gd name="connsiteX8" fmla="*/ 1787552 w 10129428"/>
              <a:gd name="connsiteY8" fmla="*/ 2901978 h 7315201"/>
              <a:gd name="connsiteX9" fmla="*/ 1763386 w 10129428"/>
              <a:gd name="connsiteY9" fmla="*/ 2898366 h 7315201"/>
              <a:gd name="connsiteX10" fmla="*/ 2472226 w 10129428"/>
              <a:gd name="connsiteY10" fmla="*/ 71120 h 7315201"/>
              <a:gd name="connsiteX11" fmla="*/ 2467228 w 10129428"/>
              <a:gd name="connsiteY11" fmla="*/ 71120 h 731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29428" h="7315201">
                <a:moveTo>
                  <a:pt x="2491451" y="0"/>
                </a:moveTo>
                <a:lnTo>
                  <a:pt x="10129428" y="0"/>
                </a:lnTo>
                <a:lnTo>
                  <a:pt x="7637978" y="7315201"/>
                </a:lnTo>
                <a:lnTo>
                  <a:pt x="0" y="7315201"/>
                </a:lnTo>
                <a:lnTo>
                  <a:pt x="343774" y="6305839"/>
                </a:lnTo>
                <a:lnTo>
                  <a:pt x="363265" y="6320419"/>
                </a:lnTo>
                <a:cubicBezTo>
                  <a:pt x="664533" y="6524046"/>
                  <a:pt x="1027717" y="6642946"/>
                  <a:pt x="1418660" y="6642946"/>
                </a:cubicBezTo>
                <a:cubicBezTo>
                  <a:pt x="2461171" y="6642946"/>
                  <a:pt x="3306295" y="5797433"/>
                  <a:pt x="3306295" y="4754440"/>
                </a:cubicBezTo>
                <a:cubicBezTo>
                  <a:pt x="3306295" y="3837747"/>
                  <a:pt x="2653458" y="3073602"/>
                  <a:pt x="1787552" y="2901978"/>
                </a:cubicBezTo>
                <a:lnTo>
                  <a:pt x="1763386" y="2898366"/>
                </a:lnTo>
                <a:lnTo>
                  <a:pt x="2472226" y="71120"/>
                </a:lnTo>
                <a:lnTo>
                  <a:pt x="2467228" y="71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8BFDAF-1E02-4743-99CB-B362682EDBA7}"/>
              </a:ext>
            </a:extLst>
          </p:cNvPr>
          <p:cNvSpPr/>
          <p:nvPr/>
        </p:nvSpPr>
        <p:spPr>
          <a:xfrm>
            <a:off x="-1918103" y="0"/>
            <a:ext cx="7359679" cy="6858000"/>
          </a:xfrm>
          <a:custGeom>
            <a:avLst/>
            <a:gdLst>
              <a:gd name="connsiteX0" fmla="*/ 1714500 w 7359679"/>
              <a:gd name="connsiteY0" fmla="*/ 0 h 6858000"/>
              <a:gd name="connsiteX1" fmla="*/ 7359679 w 7359679"/>
              <a:gd name="connsiteY1" fmla="*/ 0 h 6858000"/>
              <a:gd name="connsiteX2" fmla="*/ 6650050 w 7359679"/>
              <a:gd name="connsiteY2" fmla="*/ 2838519 h 6858000"/>
              <a:gd name="connsiteX3" fmla="*/ 6544306 w 7359679"/>
              <a:gd name="connsiteY3" fmla="*/ 2853257 h 6858000"/>
              <a:gd name="connsiteX4" fmla="*/ 4894385 w 7359679"/>
              <a:gd name="connsiteY4" fmla="*/ 4701989 h 6858000"/>
              <a:gd name="connsiteX5" fmla="*/ 5646350 w 7359679"/>
              <a:gd name="connsiteY5" fmla="*/ 6158145 h 6858000"/>
              <a:gd name="connsiteX6" fmla="*/ 5794799 w 7359679"/>
              <a:gd name="connsiteY6" fmla="*/ 6259521 h 6858000"/>
              <a:gd name="connsiteX7" fmla="*/ 5645179 w 7359679"/>
              <a:gd name="connsiteY7" fmla="*/ 6858000 h 6858000"/>
              <a:gd name="connsiteX8" fmla="*/ 0 w 7359679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59679" h="6858000">
                <a:moveTo>
                  <a:pt x="1714500" y="0"/>
                </a:moveTo>
                <a:lnTo>
                  <a:pt x="7359679" y="0"/>
                </a:lnTo>
                <a:lnTo>
                  <a:pt x="6650050" y="2838519"/>
                </a:lnTo>
                <a:lnTo>
                  <a:pt x="6544306" y="2853257"/>
                </a:lnTo>
                <a:cubicBezTo>
                  <a:pt x="5602698" y="3029219"/>
                  <a:pt x="4894385" y="3790063"/>
                  <a:pt x="4894385" y="4701989"/>
                </a:cubicBezTo>
                <a:cubicBezTo>
                  <a:pt x="4894385" y="5288227"/>
                  <a:pt x="5187106" y="5812029"/>
                  <a:pt x="5646350" y="6158145"/>
                </a:cubicBezTo>
                <a:lnTo>
                  <a:pt x="5794799" y="6259521"/>
                </a:lnTo>
                <a:lnTo>
                  <a:pt x="564517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D5A6C-F79F-4F64-A4C9-4DBF8D2F9D2A}"/>
              </a:ext>
            </a:extLst>
          </p:cNvPr>
          <p:cNvSpPr/>
          <p:nvPr/>
        </p:nvSpPr>
        <p:spPr>
          <a:xfrm>
            <a:off x="3175897" y="3047402"/>
            <a:ext cx="3438263" cy="3313953"/>
          </a:xfrm>
          <a:prstGeom prst="ellipse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A1900-0289-49FD-A841-A24AE216F4F9}"/>
              </a:ext>
            </a:extLst>
          </p:cNvPr>
          <p:cNvSpPr/>
          <p:nvPr/>
        </p:nvSpPr>
        <p:spPr>
          <a:xfrm>
            <a:off x="407681" y="3184109"/>
            <a:ext cx="2113068" cy="449132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34495E"/>
                </a:solidFill>
                <a:latin typeface="Roboto" pitchFamily="2" charset="0"/>
                <a:ea typeface="Roboto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938CFE-E548-42B1-9D59-5BA1C273A466}"/>
              </a:ext>
            </a:extLst>
          </p:cNvPr>
          <p:cNvSpPr/>
          <p:nvPr/>
        </p:nvSpPr>
        <p:spPr>
          <a:xfrm flipV="1">
            <a:off x="-45720" y="3688079"/>
            <a:ext cx="2494280" cy="4571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00517-8D3D-49C6-B540-1F1601861D4A}"/>
              </a:ext>
            </a:extLst>
          </p:cNvPr>
          <p:cNvSpPr/>
          <p:nvPr/>
        </p:nvSpPr>
        <p:spPr>
          <a:xfrm>
            <a:off x="7235669" y="1747520"/>
            <a:ext cx="2698374" cy="66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MÔ HÌNH HÓA YÊU CẦU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E1A51A-11D0-4CA0-87DA-A13C74EEE2D5}"/>
              </a:ext>
            </a:extLst>
          </p:cNvPr>
          <p:cNvSpPr/>
          <p:nvPr/>
        </p:nvSpPr>
        <p:spPr>
          <a:xfrm flipV="1">
            <a:off x="6750426" y="2587663"/>
            <a:ext cx="2017654" cy="45719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37D8CF-698A-4E7A-A614-E89091B8A517}"/>
              </a:ext>
            </a:extLst>
          </p:cNvPr>
          <p:cNvSpPr/>
          <p:nvPr/>
        </p:nvSpPr>
        <p:spPr>
          <a:xfrm>
            <a:off x="7823200" y="2885440"/>
            <a:ext cx="2885440" cy="452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SƠ ĐỒ USE CASE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BAD80C-3952-4881-833F-11F122280C74}"/>
              </a:ext>
            </a:extLst>
          </p:cNvPr>
          <p:cNvSpPr/>
          <p:nvPr/>
        </p:nvSpPr>
        <p:spPr>
          <a:xfrm>
            <a:off x="7924456" y="3504602"/>
            <a:ext cx="2885440" cy="452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ĐẶC TẢ USE CASE</a:t>
            </a:r>
          </a:p>
        </p:txBody>
      </p:sp>
    </p:spTree>
    <p:extLst>
      <p:ext uri="{BB962C8B-B14F-4D97-AF65-F5344CB8AC3E}">
        <p14:creationId xmlns:p14="http://schemas.microsoft.com/office/powerpoint/2010/main" val="40732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4BEBF2-9524-4621-AF6F-2E166B51D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997" y="111384"/>
            <a:ext cx="7674005" cy="64242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07E96B-27FC-41C5-9D55-BA41CA13EF94}"/>
              </a:ext>
            </a:extLst>
          </p:cNvPr>
          <p:cNvSpPr/>
          <p:nvPr/>
        </p:nvSpPr>
        <p:spPr>
          <a:xfrm>
            <a:off x="4279900" y="3058160"/>
            <a:ext cx="363220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 CASE TỔNG QUÁT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1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5313C08-4551-48C4-9D6C-D91A29E8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38" y="205460"/>
            <a:ext cx="5357324" cy="6447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A453D1-2CA7-4789-B0F2-1B86224E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9" y="1813420"/>
            <a:ext cx="10409822" cy="3231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518953-445E-4A99-98EE-79EED8AA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769" y="220702"/>
            <a:ext cx="5776461" cy="64165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7440DD-D886-40C2-9E65-CBB1D9C63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638" y="2537382"/>
            <a:ext cx="9266723" cy="17832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59FCC-75AB-47D6-9FF5-96912859C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10" y="2289711"/>
            <a:ext cx="10836579" cy="2278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3A032A-5D93-4738-B11A-88650073C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390" y="666510"/>
            <a:ext cx="5761219" cy="5524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4DB728-4160-4967-AFFD-399589CD9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287" y="285477"/>
            <a:ext cx="5837426" cy="628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C6655-24D9-4F02-BDBF-50B985DAE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021" y="1207577"/>
            <a:ext cx="11049958" cy="4442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D323A6-1D5C-4CF2-BAEB-1EEC64D61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5828" y="0"/>
            <a:ext cx="57403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81F5D-8C79-4901-85CB-7F3621D6F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148735"/>
            <a:ext cx="12192000" cy="2560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3ADE17-7A18-4B32-BCF8-3C34BFCB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6770" y="251184"/>
            <a:ext cx="6218459" cy="6355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D5274-5278-49A8-B2F1-13E75B2318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51" y="1649576"/>
            <a:ext cx="10585097" cy="3558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BC735C-9076-41C6-9056-0AC738AA4769}"/>
              </a:ext>
            </a:extLst>
          </p:cNvPr>
          <p:cNvSpPr/>
          <p:nvPr/>
        </p:nvSpPr>
        <p:spPr>
          <a:xfrm>
            <a:off x="5265420" y="3058160"/>
            <a:ext cx="1661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112230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41020385-E1FB-4930-9178-1D349FA55B04}"/>
              </a:ext>
            </a:extLst>
          </p:cNvPr>
          <p:cNvSpPr/>
          <p:nvPr/>
        </p:nvSpPr>
        <p:spPr>
          <a:xfrm>
            <a:off x="557850" y="505655"/>
            <a:ext cx="2971798" cy="606670"/>
          </a:xfrm>
          <a:prstGeom prst="flowChartInputOutpu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PHÂN TÍCH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229F07-81F0-478F-BF3F-1E1884068766}"/>
              </a:ext>
            </a:extLst>
          </p:cNvPr>
          <p:cNvSpPr/>
          <p:nvPr/>
        </p:nvSpPr>
        <p:spPr>
          <a:xfrm>
            <a:off x="990013" y="1624428"/>
            <a:ext cx="1483311" cy="66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SƠ ĐỒ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EA4F5-5E43-456A-A2E4-53464F64BA00}"/>
              </a:ext>
            </a:extLst>
          </p:cNvPr>
          <p:cNvSpPr/>
          <p:nvPr/>
        </p:nvSpPr>
        <p:spPr>
          <a:xfrm>
            <a:off x="4510090" y="3130257"/>
            <a:ext cx="2975095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</a:t>
            </a:r>
            <a:r>
              <a:rPr lang="vi-VN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̣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DCC459-5F8B-4763-A568-76903B58D267}"/>
              </a:ext>
            </a:extLst>
          </p:cNvPr>
          <p:cNvSpPr/>
          <p:nvPr/>
        </p:nvSpPr>
        <p:spPr>
          <a:xfrm>
            <a:off x="740730" y="5212700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HOẠT ĐỘNG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DE1CFF-04AF-4CD4-8AAD-8519A59D905B}"/>
              </a:ext>
            </a:extLst>
          </p:cNvPr>
          <p:cNvSpPr/>
          <p:nvPr/>
        </p:nvSpPr>
        <p:spPr>
          <a:xfrm>
            <a:off x="4510091" y="5212699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E7BFE-0C70-4622-AEA0-B504586C3142}"/>
              </a:ext>
            </a:extLst>
          </p:cNvPr>
          <p:cNvSpPr/>
          <p:nvPr/>
        </p:nvSpPr>
        <p:spPr>
          <a:xfrm>
            <a:off x="824914" y="2176780"/>
            <a:ext cx="1433146" cy="5275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5AC949-21CD-4E30-A011-9AFAC69E7F25}"/>
              </a:ext>
            </a:extLst>
          </p:cNvPr>
          <p:cNvSpPr/>
          <p:nvPr/>
        </p:nvSpPr>
        <p:spPr>
          <a:xfrm>
            <a:off x="8341360" y="0"/>
            <a:ext cx="3850640" cy="5019040"/>
          </a:xfrm>
          <a:prstGeom prst="rect">
            <a:avLst/>
          </a:prstGeom>
          <a:solidFill>
            <a:srgbClr val="BDCB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DAB6E0-F73A-4BC4-BD10-EA89CEA0096C}"/>
              </a:ext>
            </a:extLst>
          </p:cNvPr>
          <p:cNvSpPr/>
          <p:nvPr/>
        </p:nvSpPr>
        <p:spPr>
          <a:xfrm>
            <a:off x="8341360" y="5161280"/>
            <a:ext cx="3850640" cy="169672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1FA553-3BDF-47A5-9841-87D556002AF1}"/>
              </a:ext>
            </a:extLst>
          </p:cNvPr>
          <p:cNvSpPr/>
          <p:nvPr/>
        </p:nvSpPr>
        <p:spPr>
          <a:xfrm>
            <a:off x="740730" y="3130257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ECB, CLASS</a:t>
            </a:r>
          </a:p>
        </p:txBody>
      </p:sp>
    </p:spTree>
    <p:extLst>
      <p:ext uri="{BB962C8B-B14F-4D97-AF65-F5344CB8AC3E}">
        <p14:creationId xmlns:p14="http://schemas.microsoft.com/office/powerpoint/2010/main" val="3810411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ADE98-BB49-4B6A-ADC8-44802639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96" y="0"/>
            <a:ext cx="62850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763-5D5A-4FCF-AFDD-CFC086A9A18C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176522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66F394-A0AF-45CC-9BB4-AD168FE3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24" y="0"/>
            <a:ext cx="737955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2AEE1-5434-459E-9734-FFBF9BF6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96" y="0"/>
            <a:ext cx="806220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2EC0E-BDE1-4931-818F-7BD5940B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048" y="0"/>
            <a:ext cx="66719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AD7E0-204B-427C-A5CC-31EC59283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202" y="0"/>
            <a:ext cx="508159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07F4A-1802-4502-A34B-A2D668C65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257" y="0"/>
            <a:ext cx="431748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CA6ED0-E8CD-40D7-971D-93357583E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103" y="0"/>
            <a:ext cx="719579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C295B9-1223-451E-8D93-41861E47C3C2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TỰ</a:t>
            </a:r>
          </a:p>
        </p:txBody>
      </p:sp>
    </p:spTree>
    <p:extLst>
      <p:ext uri="{BB962C8B-B14F-4D97-AF65-F5344CB8AC3E}">
        <p14:creationId xmlns:p14="http://schemas.microsoft.com/office/powerpoint/2010/main" val="88015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1011</TotalTime>
  <Words>244</Words>
  <Application>Microsoft Office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 Vu</dc:creator>
  <cp:lastModifiedBy>Quan Vu</cp:lastModifiedBy>
  <cp:revision>78</cp:revision>
  <dcterms:created xsi:type="dcterms:W3CDTF">2023-08-04T00:54:26Z</dcterms:created>
  <dcterms:modified xsi:type="dcterms:W3CDTF">2023-08-08T07:21:59Z</dcterms:modified>
</cp:coreProperties>
</file>